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8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2"/>
    <p:penClr>
      <a:schemeClr val="tx2"/>
    </p:penClr>
    <p:extLst>
      <p:ext uri="{EC167BDD-8182-4AB7-AECC-EB403E3ABB37}">
        <p14:laserClr xmlns:p14="http://schemas.microsoft.com/office/powerpoint/2010/main" xmlns="">
          <a:srgbClr val="0000FF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FFCC"/>
    <a:srgbClr val="66FF66"/>
    <a:srgbClr val="99FF99"/>
    <a:srgbClr val="0000FF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FF2F5-024B-43FA-89D4-6D61FE4DD8F7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0458C-4FA7-4E0B-AE77-D2AF95E2B8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6727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0458C-4FA7-4E0B-AE77-D2AF95E2B88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02688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0458C-4FA7-4E0B-AE77-D2AF95E2B88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02688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0458C-4FA7-4E0B-AE77-D2AF95E2B88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0268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0458C-4FA7-4E0B-AE77-D2AF95E2B88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0268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0458C-4FA7-4E0B-AE77-D2AF95E2B88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0268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0458C-4FA7-4E0B-AE77-D2AF95E2B88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0268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0458C-4FA7-4E0B-AE77-D2AF95E2B88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02688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0458C-4FA7-4E0B-AE77-D2AF95E2B88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02688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0458C-4FA7-4E0B-AE77-D2AF95E2B88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02688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0458C-4FA7-4E0B-AE77-D2AF95E2B88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0268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0458C-4FA7-4E0B-AE77-D2AF95E2B88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0268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911B-A950-4B68-9923-051FCF216BCF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2560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911B-A950-4B68-9923-051FCF216BCF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837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911B-A950-4B68-9923-051FCF216BCF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739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911B-A950-4B68-9923-051FCF216BCF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2232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911B-A950-4B68-9923-051FCF216BCF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4110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911B-A950-4B68-9923-051FCF216BCF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2285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911B-A950-4B68-9923-051FCF216BCF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792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911B-A950-4B68-9923-051FCF216BCF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340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911B-A950-4B68-9923-051FCF216BCF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737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911B-A950-4B68-9923-051FCF216BCF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353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911B-A950-4B68-9923-051FCF216BCF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993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6911B-A950-4B68-9923-051FCF216BCF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475A8-A6B2-4524-861B-31F6753E49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454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audio" Target="../media/audio2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82128" y="0"/>
            <a:ext cx="9252520" cy="7083316"/>
          </a:xfrm>
        </p:spPr>
      </p:pic>
      <p:sp>
        <p:nvSpPr>
          <p:cNvPr id="5" name="Прямоугольник 4"/>
          <p:cNvSpPr/>
          <p:nvPr/>
        </p:nvSpPr>
        <p:spPr>
          <a:xfrm>
            <a:off x="467544" y="4725144"/>
            <a:ext cx="4032448" cy="21328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Тест по русскому языку</a:t>
            </a:r>
          </a:p>
          <a:p>
            <a:pPr algn="ctr"/>
            <a:r>
              <a:rPr lang="ru-RU" sz="2400" b="1" i="1" dirty="0" smtClean="0"/>
              <a:t>«Фонетика»</a:t>
            </a:r>
          </a:p>
          <a:p>
            <a:pPr algn="ctr"/>
            <a:r>
              <a:rPr lang="ru-RU" sz="2400" b="1" i="1" smtClean="0"/>
              <a:t> 2-3  классов</a:t>
            </a:r>
            <a:endParaRPr lang="ru-RU" sz="2400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24128" y="3284984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</p:txBody>
      </p:sp>
      <p:sp>
        <p:nvSpPr>
          <p:cNvPr id="8" name="Овал 7"/>
          <p:cNvSpPr/>
          <p:nvPr/>
        </p:nvSpPr>
        <p:spPr>
          <a:xfrm>
            <a:off x="5784014" y="5219654"/>
            <a:ext cx="2820434" cy="116167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 </a:t>
            </a:r>
            <a:r>
              <a:rPr lang="ru-RU" sz="2800" b="1" i="1" dirty="0">
                <a:solidFill>
                  <a:srgbClr val="FF0000"/>
                </a:solidFill>
                <a:hlinkClick r:id="rId3" action="ppaction://hlinksldjump"/>
              </a:rPr>
              <a:t>Н</a:t>
            </a:r>
            <a:r>
              <a:rPr lang="ru-RU" sz="2800" b="1" i="1" dirty="0" smtClean="0">
                <a:solidFill>
                  <a:srgbClr val="FF0000"/>
                </a:solidFill>
                <a:hlinkClick r:id="rId3" action="ppaction://hlinksldjump"/>
              </a:rPr>
              <a:t>ачать тест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44009" y="6381328"/>
            <a:ext cx="4632828" cy="476672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http</a:t>
            </a:r>
            <a:r>
              <a:rPr lang="en-US" dirty="0" smtClean="0">
                <a:solidFill>
                  <a:srgbClr val="C00000"/>
                </a:solidFill>
              </a:rPr>
              <a:t>://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178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88640"/>
            <a:ext cx="9144000" cy="6432376"/>
          </a:xfr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452320" y="5644015"/>
            <a:ext cx="720080" cy="79208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 rot="169222">
            <a:off x="2414380" y="1494891"/>
            <a:ext cx="401523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В каком слове букв больше, чем звуков?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 rot="181923">
            <a:off x="2415876" y="2601174"/>
            <a:ext cx="374441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песня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 rot="181923">
            <a:off x="2411186" y="3792506"/>
            <a:ext cx="374441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карусель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 rot="181923">
            <a:off x="2291473" y="4958253"/>
            <a:ext cx="3552976" cy="988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яхта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46681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92A1D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80528" y="75172"/>
            <a:ext cx="9144000" cy="6858000"/>
          </a:xfr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308304" y="5907334"/>
            <a:ext cx="720080" cy="79208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 rot="233032">
            <a:off x="2548114" y="1190296"/>
            <a:ext cx="3994189" cy="1427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Найди трёхсложное слово с ударением на втором слоге.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 rot="240085">
            <a:off x="2531771" y="2878799"/>
            <a:ext cx="367240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пирог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 rot="240085">
            <a:off x="2518450" y="4022330"/>
            <a:ext cx="367240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корова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 rot="240085">
            <a:off x="2359715" y="5189720"/>
            <a:ext cx="367240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огород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46681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92A1D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Управляющая кнопка: далее 4">
            <a:hlinkClick r:id="" action="ppaction://noaction" highlightClick="1"/>
          </p:cNvPr>
          <p:cNvSpPr/>
          <p:nvPr/>
        </p:nvSpPr>
        <p:spPr>
          <a:xfrm>
            <a:off x="7668344" y="5688554"/>
            <a:ext cx="720080" cy="79208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 rot="233032">
            <a:off x="2274104" y="1181006"/>
            <a:ext cx="4977505" cy="1427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В каком слове количество букв совпадает с количеством звуков?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 rot="240085">
            <a:off x="3063471" y="2894482"/>
            <a:ext cx="367240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соль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 rot="240085">
            <a:off x="2971782" y="4062918"/>
            <a:ext cx="367240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мёд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 rot="240085">
            <a:off x="2886238" y="5231354"/>
            <a:ext cx="367240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роль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435115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92A1D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57923" y="0"/>
            <a:ext cx="9501923" cy="7064574"/>
          </a:xfr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308304" y="5737541"/>
            <a:ext cx="720080" cy="79208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186585">
            <a:off x="2517634" y="1368004"/>
            <a:ext cx="3689100" cy="111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Звуки мы …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 rot="218615">
            <a:off x="2515444" y="2698203"/>
            <a:ext cx="368387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видим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 rot="217484">
            <a:off x="2447267" y="3773108"/>
            <a:ext cx="361968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пишем</a:t>
            </a:r>
            <a:endParaRPr lang="ru-RU" sz="3200" dirty="0"/>
          </a:p>
        </p:txBody>
      </p:sp>
      <p:sp>
        <p:nvSpPr>
          <p:cNvPr id="13" name="Прямоугольник 12"/>
          <p:cNvSpPr/>
          <p:nvPr/>
        </p:nvSpPr>
        <p:spPr>
          <a:xfrm rot="217484">
            <a:off x="2385471" y="4884257"/>
            <a:ext cx="352930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>с</a:t>
            </a:r>
            <a:r>
              <a:rPr lang="ru-RU" sz="3200" dirty="0" smtClean="0"/>
              <a:t>лышим и произносим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52927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92A1D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596336" y="5686875"/>
            <a:ext cx="720080" cy="79208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 rot="174082">
            <a:off x="2622517" y="1395702"/>
            <a:ext cx="374453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Буквы мы …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 rot="156267">
            <a:off x="2565566" y="2485956"/>
            <a:ext cx="361539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>в</a:t>
            </a:r>
            <a:r>
              <a:rPr lang="ru-RU" sz="3200" dirty="0" smtClean="0"/>
              <a:t>идим и пишем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 rot="156267">
            <a:off x="2505702" y="3596505"/>
            <a:ext cx="373512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слышим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 rot="156267">
            <a:off x="2595827" y="4692889"/>
            <a:ext cx="352362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произносим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46681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92A1D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227" y="0"/>
            <a:ext cx="9401213" cy="6858000"/>
          </a:xfr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028384" y="5651196"/>
            <a:ext cx="720080" cy="79208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 rot="210374">
            <a:off x="3164280" y="1238549"/>
            <a:ext cx="374969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Сколько букв в русском алфавите?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 rot="219871">
            <a:off x="3151433" y="2594828"/>
            <a:ext cx="362501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27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 rot="235154">
            <a:off x="3013478" y="3915136"/>
            <a:ext cx="362501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32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 rot="235154">
            <a:off x="2895455" y="5301774"/>
            <a:ext cx="347129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33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46681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92A1D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812360" y="5890800"/>
            <a:ext cx="720080" cy="79208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294603">
            <a:off x="2594725" y="1501693"/>
            <a:ext cx="3898816" cy="10772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Сколько гласных звуков в русском языке?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 rot="276785">
            <a:off x="2586652" y="2813468"/>
            <a:ext cx="364011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10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 rot="276785">
            <a:off x="2586651" y="3871445"/>
            <a:ext cx="364011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>6</a:t>
            </a:r>
          </a:p>
        </p:txBody>
      </p:sp>
      <p:sp>
        <p:nvSpPr>
          <p:cNvPr id="12" name="Прямоугольник 11"/>
          <p:cNvSpPr/>
          <p:nvPr/>
        </p:nvSpPr>
        <p:spPr>
          <a:xfrm rot="276785">
            <a:off x="2556315" y="5047132"/>
            <a:ext cx="364011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33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46681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92A1D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452320" y="5983534"/>
            <a:ext cx="720080" cy="79208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 rot="253570">
            <a:off x="2540039" y="1229413"/>
            <a:ext cx="3835391" cy="1340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Когда буквы </a:t>
            </a:r>
            <a:r>
              <a:rPr lang="ru-RU" sz="3200" i="1" dirty="0" smtClean="0"/>
              <a:t>Е,Ё,Ю,Я </a:t>
            </a:r>
            <a:r>
              <a:rPr lang="ru-RU" sz="3200" dirty="0" smtClean="0"/>
              <a:t>обозначают один звук?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 rot="234957">
            <a:off x="2590162" y="2835398"/>
            <a:ext cx="373514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>к</a:t>
            </a:r>
            <a:r>
              <a:rPr lang="ru-RU" sz="3200" dirty="0" smtClean="0"/>
              <a:t>огда стоят после гласных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 rot="234957">
            <a:off x="2522742" y="3955614"/>
            <a:ext cx="373514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>к</a:t>
            </a:r>
            <a:r>
              <a:rPr lang="ru-RU" sz="3200" dirty="0" smtClean="0"/>
              <a:t>огда стоят после </a:t>
            </a:r>
            <a:endParaRPr lang="en-US" sz="3200" dirty="0" smtClean="0"/>
          </a:p>
          <a:p>
            <a:pPr algn="ctr"/>
            <a:r>
              <a:rPr lang="ru-RU" sz="3200" dirty="0" smtClean="0"/>
              <a:t>Ъ, Ь знаков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 rot="234957">
            <a:off x="2464761" y="5117659"/>
            <a:ext cx="357982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>к</a:t>
            </a:r>
            <a:r>
              <a:rPr lang="ru-RU" sz="3200" dirty="0" smtClean="0"/>
              <a:t>огда стоят после согласных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46681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92A1D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544"/>
          </a:xfr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812360" y="5551734"/>
            <a:ext cx="720080" cy="79208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 rot="248114">
            <a:off x="2569068" y="1521769"/>
            <a:ext cx="381642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Какой звук не является звонким?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 rot="219395">
            <a:off x="2565920" y="2622080"/>
            <a:ext cx="374031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[</a:t>
            </a:r>
            <a:r>
              <a:rPr lang="ru-RU" sz="3200" dirty="0" smtClean="0"/>
              <a:t>б</a:t>
            </a:r>
            <a:r>
              <a:rPr lang="en-US" sz="3200" dirty="0" smtClean="0"/>
              <a:t>]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 rot="219395">
            <a:off x="2566055" y="3768908"/>
            <a:ext cx="360689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[</a:t>
            </a:r>
            <a:r>
              <a:rPr lang="ru-RU" sz="3200" dirty="0" smtClean="0"/>
              <a:t>ф</a:t>
            </a:r>
            <a:r>
              <a:rPr lang="en-US" sz="3200" dirty="0" smtClean="0"/>
              <a:t>]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 rot="219395">
            <a:off x="2531947" y="4908151"/>
            <a:ext cx="34760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[</a:t>
            </a:r>
            <a:r>
              <a:rPr lang="ru-RU" sz="3200" dirty="0" smtClean="0"/>
              <a:t>д</a:t>
            </a:r>
            <a:r>
              <a:rPr lang="en-US" sz="3200" dirty="0" smtClean="0"/>
              <a:t>]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46681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92A1D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677749" y="5793402"/>
            <a:ext cx="720080" cy="79208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 rot="235261">
            <a:off x="2205065" y="1342748"/>
            <a:ext cx="54477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В каком слове все согласные звонкие?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 rot="230495">
            <a:off x="2604941" y="2467568"/>
            <a:ext cx="378827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земля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 rot="230495">
            <a:off x="2580186" y="3605370"/>
            <a:ext cx="365528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река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 rot="230495">
            <a:off x="2554995" y="4760097"/>
            <a:ext cx="358015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папа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46681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92A1D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621016"/>
          </a:xfr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812360" y="5621756"/>
            <a:ext cx="720080" cy="792088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 rot="170215">
            <a:off x="3512171" y="1387510"/>
            <a:ext cx="381642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В каком слове все согласные твёрдые?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 rot="178628">
            <a:off x="3513150" y="2544245"/>
            <a:ext cx="366970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ширма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 rot="178628">
            <a:off x="3345308" y="3717841"/>
            <a:ext cx="360126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лист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 rot="178628">
            <a:off x="3177435" y="4941099"/>
            <a:ext cx="357721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мель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46681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92A1D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155</Words>
  <Application>Microsoft Office PowerPoint</Application>
  <PresentationFormat>Экран (4:3)</PresentationFormat>
  <Paragraphs>61</Paragraphs>
  <Slides>12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user</cp:lastModifiedBy>
  <cp:revision>46</cp:revision>
  <dcterms:created xsi:type="dcterms:W3CDTF">2012-07-04T05:06:04Z</dcterms:created>
  <dcterms:modified xsi:type="dcterms:W3CDTF">2015-07-29T19:10:38Z</dcterms:modified>
</cp:coreProperties>
</file>